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8" r:id="rId3"/>
    <p:sldId id="257" r:id="rId4"/>
    <p:sldId id="293" r:id="rId5"/>
    <p:sldId id="266" r:id="rId6"/>
    <p:sldId id="261" r:id="rId7"/>
    <p:sldId id="269" r:id="rId8"/>
    <p:sldId id="294" r:id="rId9"/>
    <p:sldId id="295" r:id="rId10"/>
    <p:sldId id="272" r:id="rId11"/>
    <p:sldId id="271" r:id="rId12"/>
    <p:sldId id="275" r:id="rId13"/>
    <p:sldId id="292" r:id="rId14"/>
    <p:sldId id="278" r:id="rId15"/>
    <p:sldId id="276" r:id="rId16"/>
    <p:sldId id="277" r:id="rId17"/>
    <p:sldId id="282" r:id="rId18"/>
    <p:sldId id="281" r:id="rId19"/>
    <p:sldId id="283" r:id="rId20"/>
    <p:sldId id="296" r:id="rId21"/>
    <p:sldId id="287" r:id="rId22"/>
    <p:sldId id="288" r:id="rId23"/>
    <p:sldId id="297" r:id="rId24"/>
    <p:sldId id="289" r:id="rId25"/>
    <p:sldId id="290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4" d="100"/>
          <a:sy n="64" d="100"/>
        </p:scale>
        <p:origin x="74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74423" y="802298"/>
            <a:ext cx="8637073" cy="2920713"/>
          </a:xfrm>
        </p:spPr>
        <p:txBody>
          <a:bodyPr bIns="0" anchor="b">
            <a:normAutofit/>
          </a:bodyPr>
          <a:lstStyle>
            <a:lvl1pPr algn="ctr">
              <a:defRPr sz="6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74424" y="3724074"/>
            <a:ext cx="8637072" cy="977621"/>
          </a:xfrm>
        </p:spPr>
        <p:txBody>
          <a:bodyPr tIns="91440" bIns="91440">
            <a:normAutofit/>
          </a:bodyPr>
          <a:lstStyle>
            <a:lvl1pPr marL="0" indent="0" algn="ctr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31602F-1EEE-4EF1-A26B-48FD3960F4C2}" type="datetimeFigureOut">
              <a:rPr lang="fr-FR" smtClean="0"/>
              <a:t>01/12/2023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51579" y="329307"/>
            <a:ext cx="5626774" cy="309201"/>
          </a:xfrm>
        </p:spPr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76834" y="798973"/>
            <a:ext cx="811019" cy="503578"/>
          </a:xfrm>
        </p:spPr>
        <p:txBody>
          <a:bodyPr/>
          <a:lstStyle/>
          <a:p>
            <a:fld id="{2B465570-2C4E-427C-B903-50BE9F06931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82143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31602F-1EEE-4EF1-A26B-48FD3960F4C2}" type="datetimeFigureOut">
              <a:rPr lang="fr-FR" smtClean="0"/>
              <a:t>01/12/2023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65570-2C4E-427C-B903-50BE9F06931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860146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27052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518654" cy="4659889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31602F-1EEE-4EF1-A26B-48FD3960F4C2}" type="datetimeFigureOut">
              <a:rPr lang="fr-FR" smtClean="0"/>
              <a:t>01/12/2023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65570-2C4E-427C-B903-50BE9F06931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084123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31602F-1EEE-4EF1-A26B-48FD3960F4C2}" type="datetimeFigureOut">
              <a:rPr lang="fr-FR" smtClean="0"/>
              <a:t>01/12/2023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65570-2C4E-427C-B903-50BE9F06931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392487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74423" y="1756130"/>
            <a:ext cx="8643154" cy="1969007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4423" y="3725137"/>
            <a:ext cx="8643154" cy="1093987"/>
          </a:xfrm>
        </p:spPr>
        <p:txBody>
          <a:bodyPr tIns="91440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31602F-1EEE-4EF1-A26B-48FD3960F4C2}" type="datetimeFigureOut">
              <a:rPr lang="fr-FR" smtClean="0"/>
              <a:t>01/12/2023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65570-2C4E-427C-B903-50BE9F06931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903380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293577" cy="1059305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488654" cy="3448595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54140" y="2017343"/>
            <a:ext cx="4488654" cy="344152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31602F-1EEE-4EF1-A26B-48FD3960F4C2}" type="datetimeFigureOut">
              <a:rPr lang="fr-FR" smtClean="0"/>
              <a:t>01/12/2023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65570-2C4E-427C-B903-50BE9F06931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445585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295603" cy="1056319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488794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488794" cy="2644457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56025" y="2023003"/>
            <a:ext cx="4488794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56025" y="2821491"/>
            <a:ext cx="4488794" cy="2637371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31602F-1EEE-4EF1-A26B-48FD3960F4C2}" type="datetimeFigureOut">
              <a:rPr lang="fr-FR" smtClean="0"/>
              <a:t>01/12/2023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65570-2C4E-427C-B903-50BE9F06931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633919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31602F-1EEE-4EF1-A26B-48FD3960F4C2}" type="datetimeFigureOut">
              <a:rPr lang="fr-FR" smtClean="0"/>
              <a:t>01/12/2023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65570-2C4E-427C-B903-50BE9F06931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978865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31602F-1EEE-4EF1-A26B-48FD3960F4C2}" type="datetimeFigureOut">
              <a:rPr lang="fr-FR" smtClean="0"/>
              <a:t>01/12/2023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65570-2C4E-427C-B903-50BE9F06931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538011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2961967" cy="2406518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30324" y="798974"/>
            <a:ext cx="6012470" cy="4658826"/>
          </a:xfrm>
        </p:spPr>
        <p:txBody>
          <a:bodyPr anchor="ctr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2961967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31602F-1EEE-4EF1-A26B-48FD3960F4C2}" type="datetimeFigureOut">
              <a:rPr lang="fr-FR" smtClean="0"/>
              <a:t>01/12/2023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65570-2C4E-427C-B903-50BE9F06931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785148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>
            <a:xfrm>
              <a:off x="7477387" y="482170"/>
              <a:ext cx="4074533" cy="5149101"/>
            </a:xfrm>
            <a:prstGeom prst="rect">
              <a:avLst/>
            </a:prstGeom>
            <a:blipFill dpi="0" rotWithShape="1">
              <a:blip r:embed="rId2">
                <a:alphaModFix amt="30000"/>
              </a:blip>
              <a:srcRect/>
              <a:tile tx="0" ty="0" sx="100000" sy="100000" flip="none" algn="ctr"/>
            </a:blip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 extrusionH="76200" contourW="12700" prstMaterial="matte">
              <a:bevelT w="152400" h="50800" prst="softRound"/>
              <a:extrusionClr>
                <a:schemeClr val="tx2"/>
              </a:extrusionClr>
              <a:contourClr>
                <a:schemeClr val="bg2"/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38100" cmpd="sng">
              <a:solidFill>
                <a:schemeClr val="tx2">
                  <a:lumMod val="25000"/>
                </a:schemeClr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2"/>
            <a:ext cx="5532328" cy="1922299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50000"/>
              <a:lumOff val="50000"/>
              <a:alpha val="80000"/>
            </a:schemeClr>
          </a:solidFill>
          <a:ln w="9525" cap="sq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3200" dirty="0"/>
            </a:lvl1pPr>
          </a:lstStyle>
          <a:p>
            <a:pPr lvl="0" algn="ctr"/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059600"/>
            <a:ext cx="5524404" cy="2090134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BC31602F-1EEE-4EF1-A26B-48FD3960F4C2}" type="datetimeFigureOut">
              <a:rPr lang="fr-FR" smtClean="0"/>
              <a:t>01/12/2023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65570-2C4E-427C-B903-50BE9F06931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180086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291215" cy="10492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29121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42079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31602F-1EEE-4EF1-A26B-48FD3960F4C2}" type="datetimeFigureOut">
              <a:rPr lang="fr-FR" smtClean="0"/>
              <a:t>01/12/2023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626774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2B465570-2C4E-427C-B903-50BE9F06931E}" type="slidenum">
              <a:rPr lang="fr-FR" smtClean="0"/>
              <a:t>‹N°›</a:t>
            </a:fld>
            <a:endParaRPr lang="fr-FR"/>
          </a:p>
        </p:txBody>
      </p:sp>
      <p:sp>
        <p:nvSpPr>
          <p:cNvPr id="9" name="Rectangle 8"/>
          <p:cNvSpPr/>
          <p:nvPr/>
        </p:nvSpPr>
        <p:spPr>
          <a:xfrm>
            <a:off x="0" y="3622291"/>
            <a:ext cx="12192000" cy="250598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>
                  <a:alpha val="80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>
          <a:xfrm>
            <a:off x="0" y="6129338"/>
            <a:ext cx="12192000" cy="742950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>
            <a:off x="0" y="6138142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868953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50BA155-C9A4-08CF-FDF2-D86416D3BC8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Mongo </a:t>
            </a:r>
            <a:r>
              <a:rPr lang="fr-FR" dirty="0" err="1"/>
              <a:t>GeoJSON</a:t>
            </a:r>
            <a:endParaRPr lang="fr-FR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224F86B5-8C25-ECFC-1EE0-AB2DE109378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816400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CE28735-84D8-9BF1-B7A0-41261C701E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429E93A-63E1-C5BB-2D08-98BB4706A9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0D37CB1-C077-2084-252D-AC356E1664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1254"/>
            <a:ext cx="12192000" cy="5875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1736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BF0400E-DFF8-EA1A-F39A-9EA189072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F47003C-DD82-A013-F2E0-AC58189357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DB61D8D-B90C-4114-2FED-7B970C0965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023313" cy="6858000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53A75EA2-5C4C-DB13-205D-E9A223DE71C1}"/>
              </a:ext>
            </a:extLst>
          </p:cNvPr>
          <p:cNvSpPr txBox="1"/>
          <p:nvPr/>
        </p:nvSpPr>
        <p:spPr>
          <a:xfrm>
            <a:off x="377687" y="273209"/>
            <a:ext cx="4957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Intial</a:t>
            </a:r>
            <a:r>
              <a:rPr lang="fr-FR" dirty="0"/>
              <a:t> test </a:t>
            </a:r>
            <a:r>
              <a:rPr lang="fr-FR" dirty="0" err="1"/>
              <a:t>with</a:t>
            </a:r>
            <a:r>
              <a:rPr lang="fr-FR" dirty="0"/>
              <a:t> a </a:t>
            </a:r>
            <a:r>
              <a:rPr lang="fr-FR" dirty="0" err="1"/>
              <a:t>limited</a:t>
            </a:r>
            <a:r>
              <a:rPr lang="fr-FR" dirty="0"/>
              <a:t> </a:t>
            </a:r>
            <a:r>
              <a:rPr lang="fr-FR" dirty="0" err="1"/>
              <a:t>query</a:t>
            </a:r>
            <a:r>
              <a:rPr lang="fr-FR" dirty="0"/>
              <a:t> (« ab* » </a:t>
            </a:r>
            <a:r>
              <a:rPr lang="fr-FR" dirty="0" err="1"/>
              <a:t>names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625267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ADF6CC8-9EB8-FE82-74B6-D4E59CA98A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1EBC05C-3D0F-4803-7103-4A4A4F1E9B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4F9FF97C-9E69-2CAC-E07C-9C9D261196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9397"/>
            <a:ext cx="12192000" cy="6439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4915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3185F3C1-E24E-332A-2A71-AC229DF91F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Selecting</a:t>
            </a:r>
            <a:r>
              <a:rPr lang="fr-FR" dirty="0"/>
              <a:t> </a:t>
            </a:r>
            <a:r>
              <a:rPr lang="fr-FR" dirty="0" err="1"/>
              <a:t>different</a:t>
            </a:r>
            <a:r>
              <a:rPr lang="fr-FR" dirty="0"/>
              <a:t> </a:t>
            </a:r>
            <a:r>
              <a:rPr lang="fr-FR" dirty="0" err="1"/>
              <a:t>timeframes</a:t>
            </a:r>
            <a:endParaRPr lang="fr-FR" dirty="0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6C407B19-52E7-DBA8-CF1E-ED127E8A7A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590108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A126DC6-6E1E-7194-96D1-17C7254359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D3CDEC7-C3D5-ACB3-2359-E3DE88E780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0B9C243D-E62D-3531-F7D2-B6A28688B7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5226"/>
            <a:ext cx="12192000" cy="5907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0949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7867C8D-61F6-1FAF-A0EE-C55479C5AC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85326DA-0349-5475-76C7-CB45F753CD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E5658D35-FB92-889A-A5EA-09712471CB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5329"/>
            <a:ext cx="12192000" cy="6067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0593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A9923EA-AF82-6B07-44CC-F766184AFE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B79163C-E44D-772C-917D-8B0CBB8D2A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222993FE-9F6D-9B28-585C-2D6801F801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5458"/>
            <a:ext cx="12192000" cy="6347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1586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AD577DC-5401-EDC4-8BBD-0B63B8AEAE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F03364A-2DB4-5A1A-85EE-8F5F112E7C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1C11D1D4-5BA4-A53D-AD1D-055A611955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0408"/>
            <a:ext cx="12192000" cy="5917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6362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FD0B885-B67F-B5C1-B9E2-E59AB40CE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CAD976E-C13E-556F-3269-3559C32813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17677622-3A05-EB7E-EAB2-5B35B92EE4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8717"/>
            <a:ext cx="12192000" cy="6059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4426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942B1DD-84EE-2C80-3A6F-D20A4BB5F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734EA00-014E-1FF4-E4D7-F4D72FA176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0D9F241-93D6-9516-5745-E01A5A6D13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5679"/>
            <a:ext cx="12192000" cy="5886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8189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0BB2B466-17DF-70BD-EEC2-5A92D87910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JSON FILE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4369D79E-2FEA-59BC-D597-16E7F99B49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From</a:t>
            </a:r>
            <a:r>
              <a:rPr lang="fr-FR" dirty="0"/>
              <a:t> CSV to JSON</a:t>
            </a:r>
          </a:p>
        </p:txBody>
      </p:sp>
    </p:spTree>
    <p:extLst>
      <p:ext uri="{BB962C8B-B14F-4D97-AF65-F5344CB8AC3E}">
        <p14:creationId xmlns:p14="http://schemas.microsoft.com/office/powerpoint/2010/main" val="9888743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DAAE2E0-EBD0-63F2-B78B-BB6FCC306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BFB649E-03CE-0A67-0917-9C537E6E50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38629F1-440B-850C-EEB9-ED021D9FDC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17" y="0"/>
            <a:ext cx="12047366" cy="6858000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5BB795DE-C231-700A-6DC4-58B956C99306}"/>
              </a:ext>
            </a:extLst>
          </p:cNvPr>
          <p:cNvSpPr txBox="1"/>
          <p:nvPr/>
        </p:nvSpPr>
        <p:spPr>
          <a:xfrm>
            <a:off x="304802" y="207472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-&gt;1800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10E83E9D-44D4-CE0C-4966-E987464BA661}"/>
              </a:ext>
            </a:extLst>
          </p:cNvPr>
          <p:cNvSpPr txBox="1"/>
          <p:nvPr/>
        </p:nvSpPr>
        <p:spPr>
          <a:xfrm>
            <a:off x="606287" y="576804"/>
            <a:ext cx="978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-&gt; 1800</a:t>
            </a:r>
          </a:p>
        </p:txBody>
      </p:sp>
    </p:spTree>
    <p:extLst>
      <p:ext uri="{BB962C8B-B14F-4D97-AF65-F5344CB8AC3E}">
        <p14:creationId xmlns:p14="http://schemas.microsoft.com/office/powerpoint/2010/main" val="6588504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181EA8F-5722-7AF7-A22F-CD4B5D8925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5C2144A-FBD4-DF8A-B369-A2308E9702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2FBD5C0-52D3-C1F3-C8EC-9176312FD8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43" y="0"/>
            <a:ext cx="12023313" cy="6858000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70683455-7E0E-9739-5326-AD05B20F8926}"/>
              </a:ext>
            </a:extLst>
          </p:cNvPr>
          <p:cNvSpPr txBox="1"/>
          <p:nvPr/>
        </p:nvSpPr>
        <p:spPr>
          <a:xfrm>
            <a:off x="304802" y="207472"/>
            <a:ext cx="1297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1800 - 1900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C3203377-5B03-3416-3555-FAB222EB9FBB}"/>
              </a:ext>
            </a:extLst>
          </p:cNvPr>
          <p:cNvSpPr txBox="1"/>
          <p:nvPr/>
        </p:nvSpPr>
        <p:spPr>
          <a:xfrm>
            <a:off x="606287" y="576804"/>
            <a:ext cx="1382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1800 - 1900</a:t>
            </a:r>
          </a:p>
        </p:txBody>
      </p:sp>
    </p:spTree>
    <p:extLst>
      <p:ext uri="{BB962C8B-B14F-4D97-AF65-F5344CB8AC3E}">
        <p14:creationId xmlns:p14="http://schemas.microsoft.com/office/powerpoint/2010/main" val="7529571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0CC28AB-D1B9-4704-4799-A475ED2EB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DBD9FEE-C35A-8630-8C5E-E5C7E37240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ED9D9AC-DA0F-0C6B-8B19-ED5E499B91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21" y="0"/>
            <a:ext cx="12021157" cy="6858000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DF81BF42-F546-4A68-8251-DAACB3FAA148}"/>
              </a:ext>
            </a:extLst>
          </p:cNvPr>
          <p:cNvSpPr txBox="1"/>
          <p:nvPr/>
        </p:nvSpPr>
        <p:spPr>
          <a:xfrm>
            <a:off x="304802" y="207472"/>
            <a:ext cx="1297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1900 - 1950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F3E2552B-B5B0-37C2-B534-F61873552BB6}"/>
              </a:ext>
            </a:extLst>
          </p:cNvPr>
          <p:cNvSpPr txBox="1"/>
          <p:nvPr/>
        </p:nvSpPr>
        <p:spPr>
          <a:xfrm>
            <a:off x="606287" y="576804"/>
            <a:ext cx="1382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1900 - 1950</a:t>
            </a:r>
          </a:p>
        </p:txBody>
      </p:sp>
    </p:spTree>
    <p:extLst>
      <p:ext uri="{BB962C8B-B14F-4D97-AF65-F5344CB8AC3E}">
        <p14:creationId xmlns:p14="http://schemas.microsoft.com/office/powerpoint/2010/main" val="20329711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2A054F0-9DC1-A1DC-1E7D-A92E6783C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BE12EDD-8A45-E1E8-FD0D-5B05FA8F65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BD2C917-E15F-D298-F56F-8E2F82A96E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42875"/>
            <a:ext cx="11582400" cy="6572250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17A1AF88-49DB-5F92-0744-A1A006792766}"/>
              </a:ext>
            </a:extLst>
          </p:cNvPr>
          <p:cNvSpPr txBox="1"/>
          <p:nvPr/>
        </p:nvSpPr>
        <p:spPr>
          <a:xfrm>
            <a:off x="606287" y="576804"/>
            <a:ext cx="1382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1950 - 1975</a:t>
            </a:r>
          </a:p>
        </p:txBody>
      </p:sp>
    </p:spTree>
    <p:extLst>
      <p:ext uri="{BB962C8B-B14F-4D97-AF65-F5344CB8AC3E}">
        <p14:creationId xmlns:p14="http://schemas.microsoft.com/office/powerpoint/2010/main" val="17593913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8BE0B1D-0342-CE37-BE93-136BCC64DA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E347B79-0657-C3ED-45FD-EB98820DCA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C5E7338-16A9-A9EA-82BF-5888355775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43" y="0"/>
            <a:ext cx="12023313" cy="6858000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63A16143-037C-1B63-77BA-C5B61985CDE9}"/>
              </a:ext>
            </a:extLst>
          </p:cNvPr>
          <p:cNvSpPr txBox="1"/>
          <p:nvPr/>
        </p:nvSpPr>
        <p:spPr>
          <a:xfrm>
            <a:off x="304802" y="207472"/>
            <a:ext cx="1297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1950 - 1975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1A53E347-D362-B6BD-F32B-7E063FE1C4A4}"/>
              </a:ext>
            </a:extLst>
          </p:cNvPr>
          <p:cNvSpPr txBox="1"/>
          <p:nvPr/>
        </p:nvSpPr>
        <p:spPr>
          <a:xfrm>
            <a:off x="606287" y="576804"/>
            <a:ext cx="1382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1975 - 2000</a:t>
            </a:r>
          </a:p>
        </p:txBody>
      </p:sp>
    </p:spTree>
    <p:extLst>
      <p:ext uri="{BB962C8B-B14F-4D97-AF65-F5344CB8AC3E}">
        <p14:creationId xmlns:p14="http://schemas.microsoft.com/office/powerpoint/2010/main" val="1255520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A083774-1C2A-86C5-C85C-BE6E7918A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1DA44C3-158B-4B71-C3A3-D6B8E11CD4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5FC5F46-B9AA-6869-3296-AF97D3D69D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78" y="19878"/>
            <a:ext cx="12076043" cy="6858000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E90B136E-77F1-1F1F-0B3C-3662068141C1}"/>
              </a:ext>
            </a:extLst>
          </p:cNvPr>
          <p:cNvSpPr txBox="1"/>
          <p:nvPr/>
        </p:nvSpPr>
        <p:spPr>
          <a:xfrm>
            <a:off x="304802" y="207472"/>
            <a:ext cx="1297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1975 - 2000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3FCF05E9-E28C-8CB0-5B29-23412DDE7AD8}"/>
              </a:ext>
            </a:extLst>
          </p:cNvPr>
          <p:cNvSpPr txBox="1"/>
          <p:nvPr/>
        </p:nvSpPr>
        <p:spPr>
          <a:xfrm>
            <a:off x="606287" y="576804"/>
            <a:ext cx="1382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2000 - 2015</a:t>
            </a:r>
          </a:p>
        </p:txBody>
      </p:sp>
    </p:spTree>
    <p:extLst>
      <p:ext uri="{BB962C8B-B14F-4D97-AF65-F5344CB8AC3E}">
        <p14:creationId xmlns:p14="http://schemas.microsoft.com/office/powerpoint/2010/main" val="26208652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341ED35-A990-8746-9E78-7EA44EEC7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ED806CA-95AE-6B7A-8AD8-A30D56BEA2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0EE788B1-1F3A-C8A6-317F-0269C76DC0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7754"/>
            <a:ext cx="12192000" cy="5942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0777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0BB2B466-17DF-70BD-EEC2-5A92D87910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Mongo DB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4369D79E-2FEA-59BC-D597-16E7F99B49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2265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FEABD14-752D-5C94-C929-BC84F3CBD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600" dirty="0"/>
              <a:t>QUERIES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2414B16-D9CF-0358-E9D9-A72F06E9EC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From</a:t>
            </a:r>
            <a:r>
              <a:rPr lang="fr-FR" dirty="0"/>
              <a:t> 45716 to 38401:  {</a:t>
            </a:r>
            <a:r>
              <a:rPr lang="fr-FR" dirty="0" err="1"/>
              <a:t>reclat</a:t>
            </a:r>
            <a:r>
              <a:rPr lang="fr-FR" dirty="0"/>
              <a:t>: { $not: { $eq: "" } }, </a:t>
            </a:r>
            <a:r>
              <a:rPr lang="fr-FR" dirty="0" err="1"/>
              <a:t>reclong</a:t>
            </a:r>
            <a:r>
              <a:rPr lang="fr-FR" dirty="0"/>
              <a:t>: { $not: { $eq: "" } } }</a:t>
            </a:r>
          </a:p>
          <a:p>
            <a:endParaRPr lang="fr-FR" dirty="0"/>
          </a:p>
          <a:p>
            <a:r>
              <a:rPr lang="fr-FR" dirty="0" err="1"/>
              <a:t>From</a:t>
            </a:r>
            <a:r>
              <a:rPr lang="fr-FR" dirty="0"/>
              <a:t> 38401 to 38331: </a:t>
            </a:r>
            <a:r>
              <a:rPr lang="fr-FR" dirty="0" err="1"/>
              <a:t>nametype</a:t>
            </a:r>
            <a:r>
              <a:rPr lang="fr-FR" dirty="0"/>
              <a:t>: « </a:t>
            </a:r>
            <a:r>
              <a:rPr lang="fr-FR" dirty="0" err="1"/>
              <a:t>Valid</a:t>
            </a:r>
            <a:r>
              <a:rPr lang="fr-FR" dirty="0"/>
              <a:t> » </a:t>
            </a:r>
          </a:p>
          <a:p>
            <a:endParaRPr lang="fr-FR" dirty="0"/>
          </a:p>
          <a:p>
            <a:r>
              <a:rPr lang="fr-FR" dirty="0" err="1"/>
              <a:t>Keeping</a:t>
            </a:r>
            <a:r>
              <a:rPr lang="fr-FR" dirty="0"/>
              <a:t> </a:t>
            </a:r>
            <a:r>
              <a:rPr lang="fr-FR" dirty="0" err="1"/>
              <a:t>fields</a:t>
            </a:r>
            <a:r>
              <a:rPr lang="fr-FR" dirty="0"/>
              <a:t> id, </a:t>
            </a:r>
            <a:r>
              <a:rPr lang="fr-FR" dirty="0" err="1"/>
              <a:t>name</a:t>
            </a:r>
            <a:r>
              <a:rPr lang="fr-FR" dirty="0"/>
              <a:t>, </a:t>
            </a:r>
            <a:r>
              <a:rPr lang="fr-FR" dirty="0" err="1"/>
              <a:t>year</a:t>
            </a:r>
            <a:r>
              <a:rPr lang="fr-FR" dirty="0"/>
              <a:t>, </a:t>
            </a:r>
            <a:r>
              <a:rPr lang="fr-FR" dirty="0" err="1"/>
              <a:t>reclat</a:t>
            </a:r>
            <a:r>
              <a:rPr lang="fr-FR" dirty="0"/>
              <a:t>(latitude) and </a:t>
            </a:r>
            <a:r>
              <a:rPr lang="fr-FR" dirty="0" err="1"/>
              <a:t>reclong</a:t>
            </a:r>
            <a:r>
              <a:rPr lang="fr-FR" dirty="0"/>
              <a:t>(longitude)</a:t>
            </a:r>
          </a:p>
          <a:p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069662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F5E934E-C400-D951-CEBE-EB32C5E7F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1153" y="245411"/>
            <a:ext cx="9291215" cy="1049235"/>
          </a:xfrm>
        </p:spPr>
        <p:txBody>
          <a:bodyPr/>
          <a:lstStyle/>
          <a:p>
            <a:r>
              <a:rPr lang="fr-FR" dirty="0" err="1"/>
              <a:t>Starting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45K OBSERVATIONS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AFA6CB7-769E-B508-06CA-6ADBDA689D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FAC9BED-30E3-E8AA-76A4-3DF42E00D4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35008"/>
            <a:ext cx="12192000" cy="5322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9957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B6FA539-B465-6D6C-720E-0ACCE54AE0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53005"/>
            <a:ext cx="9291215" cy="1049235"/>
          </a:xfrm>
        </p:spPr>
        <p:txBody>
          <a:bodyPr/>
          <a:lstStyle/>
          <a:p>
            <a:r>
              <a:rPr lang="fr-FR" dirty="0"/>
              <a:t>TAKING OUT NULL / SELECTING FIELDS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B3092F3-28A1-6684-B7B3-87CAD95E58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A130867-627C-8D75-5C86-349CB22654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37983"/>
            <a:ext cx="12192000" cy="5424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3304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88705FF-C6AA-837D-BE3D-CC6FEC192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Python code to </a:t>
            </a:r>
            <a:r>
              <a:rPr lang="fr-FR" dirty="0" err="1"/>
              <a:t>get</a:t>
            </a:r>
            <a:r>
              <a:rPr lang="fr-FR" dirty="0"/>
              <a:t> </a:t>
            </a:r>
            <a:r>
              <a:rPr lang="fr-FR" dirty="0" err="1"/>
              <a:t>GeoJSON</a:t>
            </a:r>
            <a:r>
              <a:rPr lang="fr-FR" dirty="0"/>
              <a:t> data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7529FC1-C9C3-C015-D5A3-608C26E000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EEA6E43-1907-55E7-CFD4-1B98CA7674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004" y="1853754"/>
            <a:ext cx="4917422" cy="5004246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DFA1F873-0C60-3D56-055D-3C742BB73C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1029" y="3151770"/>
            <a:ext cx="5619750" cy="231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537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3EBF578E-A3D0-C758-6B70-2001D7C43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GeoJSON</a:t>
            </a:r>
            <a:r>
              <a:rPr lang="fr-FR" dirty="0"/>
              <a:t> to MAPS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A9C9E0A8-31FB-1C9E-A905-D28B6C849C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46296354"/>
      </p:ext>
    </p:extLst>
  </p:cSld>
  <p:clrMapOvr>
    <a:masterClrMapping/>
  </p:clrMapOvr>
</p:sld>
</file>

<file path=ppt/theme/theme1.xml><?xml version="1.0" encoding="utf-8"?>
<a:theme xmlns:a="http://schemas.openxmlformats.org/drawingml/2006/main" name="Galerie">
  <a:themeElements>
    <a:clrScheme name="Galerie">
      <a:dk1>
        <a:sysClr val="windowText" lastClr="000000"/>
      </a:dk1>
      <a:lt1>
        <a:sysClr val="window" lastClr="FFFFFF"/>
      </a:lt1>
      <a:dk2>
        <a:srgbClr val="454545"/>
      </a:dk2>
      <a:lt2>
        <a:srgbClr val="DFD9D5"/>
      </a:lt2>
      <a:accent1>
        <a:srgbClr val="FB8C29"/>
      </a:accent1>
      <a:accent2>
        <a:srgbClr val="F2C351"/>
      </a:accent2>
      <a:accent3>
        <a:srgbClr val="D0CBA5"/>
      </a:accent3>
      <a:accent4>
        <a:srgbClr val="A2C476"/>
      </a:accent4>
      <a:accent5>
        <a:srgbClr val="57C293"/>
      </a:accent5>
      <a:accent6>
        <a:srgbClr val="06BFDE"/>
      </a:accent6>
      <a:hlink>
        <a:srgbClr val="FBAE29"/>
      </a:hlink>
      <a:folHlink>
        <a:srgbClr val="EDC47E"/>
      </a:folHlink>
    </a:clrScheme>
    <a:fontScheme name="Galerie">
      <a:majorFont>
        <a:latin typeface="Rockwell" panose="020606030202050204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erie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BB5F5D82-B5E9-469E-A815-C655ED4AF243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0</TotalTime>
  <Words>136</Words>
  <Application>Microsoft Office PowerPoint</Application>
  <PresentationFormat>Grand écran</PresentationFormat>
  <Paragraphs>27</Paragraphs>
  <Slides>25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2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25</vt:i4>
      </vt:variant>
    </vt:vector>
  </HeadingPairs>
  <TitlesOfParts>
    <vt:vector size="28" baseType="lpstr">
      <vt:lpstr>Arial</vt:lpstr>
      <vt:lpstr>Rockwell</vt:lpstr>
      <vt:lpstr>Galerie</vt:lpstr>
      <vt:lpstr>Mongo GeoJSON</vt:lpstr>
      <vt:lpstr>JSON FILE</vt:lpstr>
      <vt:lpstr>Présentation PowerPoint</vt:lpstr>
      <vt:lpstr>Mongo DB</vt:lpstr>
      <vt:lpstr>QUERIES</vt:lpstr>
      <vt:lpstr>Starting with 45K OBSERVATIONS</vt:lpstr>
      <vt:lpstr>TAKING OUT NULL / SELECTING FIELDS</vt:lpstr>
      <vt:lpstr>Python code to get GeoJSON data</vt:lpstr>
      <vt:lpstr>From GeoJSON to MAPS</vt:lpstr>
      <vt:lpstr>Présentation PowerPoint</vt:lpstr>
      <vt:lpstr>Présentation PowerPoint</vt:lpstr>
      <vt:lpstr>Présentation PowerPoint</vt:lpstr>
      <vt:lpstr>Selecting different timeframes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Mongo GeoJSON</dc:title>
  <dc:creator>Al Cederway</dc:creator>
  <cp:lastModifiedBy>Al Cederway</cp:lastModifiedBy>
  <cp:revision>9</cp:revision>
  <dcterms:created xsi:type="dcterms:W3CDTF">2023-12-01T23:26:21Z</dcterms:created>
  <dcterms:modified xsi:type="dcterms:W3CDTF">2023-12-02T03:25:02Z</dcterms:modified>
</cp:coreProperties>
</file>